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9862" autoAdjust="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710B5-451D-4BD4-9C29-C88777621544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A42A6-8B32-4C13-ABA1-AB66F9245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4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 – </a:t>
            </a:r>
          </a:p>
          <a:p>
            <a:endParaRPr lang="en-GB" b="1" dirty="0" smtClean="0"/>
          </a:p>
          <a:p>
            <a:r>
              <a:rPr lang="en-GB" b="1" dirty="0" smtClean="0"/>
              <a:t>‘</a:t>
            </a:r>
            <a:r>
              <a:rPr lang="en-GB" b="0" dirty="0" smtClean="0"/>
              <a:t>Imagine you could ask teachers</a:t>
            </a:r>
            <a:r>
              <a:rPr lang="en-GB" b="0" baseline="0" dirty="0" smtClean="0"/>
              <a:t> three questions every day… What would you ask?</a:t>
            </a:r>
          </a:p>
          <a:p>
            <a:r>
              <a:rPr lang="en-GB" b="0" baseline="0" dirty="0" smtClean="0"/>
              <a:t>‘By asking teachers their opinions on topics we can find out lots of things we don’t currently know that will help schools make smarter decisions and avoids bad policy-making’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42A6-8B32-4C13-ABA1-AB66F92451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3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2</a:t>
            </a:r>
          </a:p>
          <a:p>
            <a:endParaRPr lang="en-GB" b="0" dirty="0" smtClean="0"/>
          </a:p>
          <a:p>
            <a:r>
              <a:rPr lang="en-GB" b="0" dirty="0" smtClean="0"/>
              <a:t>‘The</a:t>
            </a:r>
            <a:r>
              <a:rPr lang="en-GB" b="0" baseline="0" dirty="0" smtClean="0"/>
              <a:t> Teacher </a:t>
            </a:r>
            <a:r>
              <a:rPr lang="en-GB" b="0" baseline="0" dirty="0" err="1" smtClean="0"/>
              <a:t>Tapp</a:t>
            </a:r>
            <a:r>
              <a:rPr lang="en-GB" b="0" baseline="0" dirty="0" smtClean="0"/>
              <a:t> app asks 3 questions every day at 3.30</a:t>
            </a:r>
          </a:p>
          <a:p>
            <a:r>
              <a:rPr lang="en-GB" b="0" baseline="0" dirty="0" smtClean="0"/>
              <a:t>‘It takes around 10 seconds to answer each one</a:t>
            </a:r>
          </a:p>
          <a:p>
            <a:r>
              <a:rPr lang="en-GB" b="0" baseline="0" dirty="0" smtClean="0"/>
              <a:t>‘And you won’t be alone, over 1,000 teachers answer the questions every day…..’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42A6-8B32-4C13-ABA1-AB66F92451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006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3</a:t>
            </a:r>
          </a:p>
          <a:p>
            <a:endParaRPr lang="en-GB" b="0" dirty="0" smtClean="0"/>
          </a:p>
          <a:p>
            <a:r>
              <a:rPr lang="en-GB" b="0" dirty="0" smtClean="0"/>
              <a:t>‘Why answer the questions? Because you get to see the answers!</a:t>
            </a:r>
          </a:p>
          <a:p>
            <a:r>
              <a:rPr lang="en-GB" b="0" dirty="0" smtClean="0"/>
              <a:t>‘The results of each day’s questions are released on the app… Plus, each week, the Teacher </a:t>
            </a:r>
            <a:r>
              <a:rPr lang="en-GB" b="0" dirty="0" err="1" smtClean="0"/>
              <a:t>Tapp</a:t>
            </a:r>
            <a:r>
              <a:rPr lang="en-GB" b="0" dirty="0" smtClean="0"/>
              <a:t> team put</a:t>
            </a:r>
            <a:r>
              <a:rPr lang="en-GB" b="0" baseline="0" dirty="0" smtClean="0"/>
              <a:t> together useful insights so schools (and policy-makers) can be responsive</a:t>
            </a:r>
          </a:p>
          <a:p>
            <a:r>
              <a:rPr lang="en-GB" b="0" baseline="0" dirty="0" smtClean="0"/>
              <a:t>‘ These are just some of the findings so far… but more are on the way’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42A6-8B32-4C13-ABA1-AB66F92451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7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4</a:t>
            </a:r>
          </a:p>
          <a:p>
            <a:endParaRPr lang="en-GB" b="1" dirty="0" smtClean="0"/>
          </a:p>
          <a:p>
            <a:r>
              <a:rPr lang="en-GB" b="0" dirty="0" smtClean="0"/>
              <a:t>‘One</a:t>
            </a:r>
            <a:r>
              <a:rPr lang="en-GB" b="0" baseline="0" dirty="0" smtClean="0"/>
              <a:t> of the best things about Teacher </a:t>
            </a:r>
            <a:r>
              <a:rPr lang="en-GB" b="0" baseline="0" dirty="0" err="1" smtClean="0"/>
              <a:t>Tapp</a:t>
            </a:r>
            <a:r>
              <a:rPr lang="en-GB" b="0" baseline="0" dirty="0" smtClean="0"/>
              <a:t> is that a quick dose of CPD is provided each day via a curated blog link</a:t>
            </a:r>
          </a:p>
          <a:p>
            <a:r>
              <a:rPr lang="en-GB" b="0" baseline="0" dirty="0" smtClean="0"/>
              <a:t>‘These blogs reveals research-based ideas for your classroom practice or give a reflection piece, perfect for sharing with other teachers’</a:t>
            </a:r>
          </a:p>
          <a:p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42A6-8B32-4C13-ABA1-AB66F92451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8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5</a:t>
            </a:r>
          </a:p>
          <a:p>
            <a:endParaRPr lang="en-GB" b="1" dirty="0" smtClean="0"/>
          </a:p>
          <a:p>
            <a:r>
              <a:rPr lang="en-GB" b="0" dirty="0" smtClean="0"/>
              <a:t>‘How do you get</a:t>
            </a:r>
            <a:r>
              <a:rPr lang="en-GB" b="0" baseline="0" dirty="0" smtClean="0"/>
              <a:t> involved?</a:t>
            </a:r>
          </a:p>
          <a:p>
            <a:r>
              <a:rPr lang="en-GB" b="0" baseline="0" dirty="0" smtClean="0"/>
              <a:t>‘Download the Teacher </a:t>
            </a:r>
            <a:r>
              <a:rPr lang="en-GB" b="0" baseline="0" dirty="0" err="1" smtClean="0"/>
              <a:t>Tapp</a:t>
            </a:r>
            <a:r>
              <a:rPr lang="en-GB" b="0" baseline="0" dirty="0" smtClean="0"/>
              <a:t> app – it’s totally free</a:t>
            </a:r>
          </a:p>
          <a:p>
            <a:r>
              <a:rPr lang="en-GB" b="0" baseline="0" dirty="0" smtClean="0"/>
              <a:t>‘Answer the questions every day at 3.30pm and get your free CPD dose</a:t>
            </a:r>
          </a:p>
          <a:p>
            <a:r>
              <a:rPr lang="en-GB" b="0" baseline="0" dirty="0" smtClean="0"/>
              <a:t>‘That’s it!’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42A6-8B32-4C13-ABA1-AB66F92451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49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2EC-FF20-4A6B-97A0-E53B8AE50248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F1E9-6DE2-417B-9DA5-6F3A8049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0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2EC-FF20-4A6B-97A0-E53B8AE50248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F1E9-6DE2-417B-9DA5-6F3A8049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6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2EC-FF20-4A6B-97A0-E53B8AE50248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F1E9-6DE2-417B-9DA5-6F3A8049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4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2EC-FF20-4A6B-97A0-E53B8AE50248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F1E9-6DE2-417B-9DA5-6F3A8049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02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2EC-FF20-4A6B-97A0-E53B8AE50248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F1E9-6DE2-417B-9DA5-6F3A8049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0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2EC-FF20-4A6B-97A0-E53B8AE50248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F1E9-6DE2-417B-9DA5-6F3A8049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51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2EC-FF20-4A6B-97A0-E53B8AE50248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F1E9-6DE2-417B-9DA5-6F3A8049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5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2EC-FF20-4A6B-97A0-E53B8AE50248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F1E9-6DE2-417B-9DA5-6F3A8049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2EC-FF20-4A6B-97A0-E53B8AE50248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F1E9-6DE2-417B-9DA5-6F3A8049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8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2EC-FF20-4A6B-97A0-E53B8AE50248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F1E9-6DE2-417B-9DA5-6F3A8049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14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2EC-FF20-4A6B-97A0-E53B8AE50248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7F1E9-6DE2-417B-9DA5-6F3A8049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42EC-FF20-4A6B-97A0-E53B8AE50248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7F1E9-6DE2-417B-9DA5-6F3A8049B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1329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9070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4" cy="6913606"/>
          </a:xfrm>
        </p:spPr>
      </p:pic>
    </p:spTree>
    <p:extLst>
      <p:ext uri="{BB962C8B-B14F-4D97-AF65-F5344CB8AC3E}">
        <p14:creationId xmlns:p14="http://schemas.microsoft.com/office/powerpoint/2010/main" val="3882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7275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Widescreen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McInerney</dc:creator>
  <cp:lastModifiedBy>Laura McInerney</cp:lastModifiedBy>
  <cp:revision>1</cp:revision>
  <dcterms:created xsi:type="dcterms:W3CDTF">2017-10-16T11:04:19Z</dcterms:created>
  <dcterms:modified xsi:type="dcterms:W3CDTF">2017-10-16T11:04:39Z</dcterms:modified>
</cp:coreProperties>
</file>